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99" r:id="rId1"/>
  </p:sldMasterIdLst>
  <p:notesMasterIdLst>
    <p:notesMasterId r:id="rId3"/>
  </p:notesMasterIdLst>
  <p:sldIdLst>
    <p:sldId id="274" r:id="rId2"/>
  </p:sldIdLst>
  <p:sldSz cx="9144000" cy="6858000" type="screen4x3"/>
  <p:notesSz cx="6797675" cy="9872663"/>
  <p:defaultTextStyle>
    <a:defPPr>
      <a:defRPr lang="sv-S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4C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218" autoAdjust="0"/>
    <p:restoredTop sz="86410" autoAdjust="0"/>
  </p:normalViewPr>
  <p:slideViewPr>
    <p:cSldViewPr snapToGrid="0" snapToObjects="1">
      <p:cViewPr varScale="1">
        <p:scale>
          <a:sx n="58" d="100"/>
          <a:sy n="58" d="100"/>
        </p:scale>
        <p:origin x="1612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4B0990B-3EA6-4C1F-BA6E-B7395FEA1D57}" type="doc">
      <dgm:prSet loTypeId="urn:microsoft.com/office/officeart/2005/8/layout/cycle3" loCatId="cycle" qsTypeId="urn:microsoft.com/office/officeart/2005/8/quickstyle/simple1#1" qsCatId="simple" csTypeId="urn:microsoft.com/office/officeart/2005/8/colors/accent3_2" csCatId="accent3" phldr="1"/>
      <dgm:spPr/>
    </dgm:pt>
    <dgm:pt modelId="{3C3695C7-842E-48C4-8404-2096C63963C2}">
      <dgm:prSet phldrT="[Text]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>
        <a:solidFill>
          <a:schemeClr val="accent1">
            <a:lumMod val="40000"/>
            <a:lumOff val="60000"/>
          </a:schemeClr>
        </a:solidFill>
        <a:ln>
          <a:noFill/>
        </a:ln>
      </dgm:spPr>
      <dgm:t>
        <a:bodyPr/>
        <a:lstStyle/>
        <a:p>
          <a:pPr algn="ctr"/>
          <a:r>
            <a:rPr lang="sv-SE" b="1" dirty="0">
              <a:latin typeface="Bookman Old Style"/>
              <a:cs typeface="Bookman Old Style"/>
            </a:rPr>
            <a:t>Januari</a:t>
          </a:r>
        </a:p>
      </dgm:t>
    </dgm:pt>
    <dgm:pt modelId="{1AA638E2-5BC7-43E1-9533-F43BA45BBEAF}" type="parTrans" cxnId="{0DBE5203-A338-47A9-9BB2-42412BBCB61A}">
      <dgm:prSet/>
      <dgm:spPr/>
      <dgm:t>
        <a:bodyPr/>
        <a:lstStyle/>
        <a:p>
          <a:pPr algn="just"/>
          <a:endParaRPr lang="sv-SE"/>
        </a:p>
      </dgm:t>
    </dgm:pt>
    <dgm:pt modelId="{7CB89AE4-1FF0-47AA-B0B9-0A7F357B32AF}" type="sibTrans" cxnId="{0DBE5203-A338-47A9-9BB2-42412BBCB61A}">
      <dgm:prSet/>
      <dgm:spPr>
        <a:solidFill>
          <a:srgbClr val="0A4C83"/>
        </a:solidFill>
      </dgm:spPr>
      <dgm:t>
        <a:bodyPr/>
        <a:lstStyle/>
        <a:p>
          <a:pPr algn="just"/>
          <a:endParaRPr lang="sv-SE">
            <a:ln>
              <a:solidFill>
                <a:srgbClr val="0A4C83"/>
              </a:solidFill>
            </a:ln>
          </a:endParaRPr>
        </a:p>
      </dgm:t>
    </dgm:pt>
    <dgm:pt modelId="{EC22EB70-4B51-4929-B1C2-1CF0D5DD63D8}">
      <dgm:prSet phldrT="[Text]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>
        <a:solidFill>
          <a:schemeClr val="accent1">
            <a:lumMod val="40000"/>
            <a:lumOff val="60000"/>
          </a:schemeClr>
        </a:solidFill>
        <a:ln>
          <a:noFill/>
        </a:ln>
      </dgm:spPr>
      <dgm:t>
        <a:bodyPr/>
        <a:lstStyle/>
        <a:p>
          <a:pPr algn="ctr"/>
          <a:r>
            <a:rPr lang="sv-SE" b="1" dirty="0">
              <a:latin typeface="Bookman Old Style"/>
              <a:cs typeface="Bookman Old Style"/>
            </a:rPr>
            <a:t>Februari</a:t>
          </a:r>
          <a:r>
            <a:rPr lang="sv-SE" b="0" dirty="0"/>
            <a:t>	</a:t>
          </a:r>
        </a:p>
      </dgm:t>
    </dgm:pt>
    <dgm:pt modelId="{75204D7E-7433-4C2B-BF33-87B3DFE98D0D}" type="parTrans" cxnId="{B48F2C12-CDB3-4C5B-959A-0D8C0BF25DDB}">
      <dgm:prSet/>
      <dgm:spPr/>
      <dgm:t>
        <a:bodyPr/>
        <a:lstStyle/>
        <a:p>
          <a:pPr algn="just"/>
          <a:endParaRPr lang="sv-SE"/>
        </a:p>
      </dgm:t>
    </dgm:pt>
    <dgm:pt modelId="{2E8BCB16-45E8-4991-BAF8-12CDBF2093D6}" type="sibTrans" cxnId="{B48F2C12-CDB3-4C5B-959A-0D8C0BF25DDB}">
      <dgm:prSet/>
      <dgm:spPr/>
      <dgm:t>
        <a:bodyPr/>
        <a:lstStyle/>
        <a:p>
          <a:pPr algn="just"/>
          <a:endParaRPr lang="sv-SE"/>
        </a:p>
      </dgm:t>
    </dgm:pt>
    <dgm:pt modelId="{D52A13C0-A507-4EA0-B126-D054209BF52E}">
      <dgm:prSet phldrT="[Text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solidFill>
          <a:schemeClr val="accent1">
            <a:lumMod val="40000"/>
            <a:lumOff val="60000"/>
          </a:schemeClr>
        </a:solidFill>
        <a:ln>
          <a:noFill/>
        </a:ln>
      </dgm:spPr>
      <dgm:t>
        <a:bodyPr/>
        <a:lstStyle/>
        <a:p>
          <a:pPr algn="ctr"/>
          <a:r>
            <a:rPr lang="sv-SE" b="1" dirty="0">
              <a:latin typeface="Bookman Old Style"/>
              <a:cs typeface="Bookman Old Style"/>
            </a:rPr>
            <a:t>Mars</a:t>
          </a:r>
        </a:p>
      </dgm:t>
    </dgm:pt>
    <dgm:pt modelId="{A872C83D-BFF6-4308-B07A-5AD822DB20FB}" type="parTrans" cxnId="{EA054E7B-35CC-4288-8FD9-14EFEA81C3EB}">
      <dgm:prSet/>
      <dgm:spPr/>
      <dgm:t>
        <a:bodyPr/>
        <a:lstStyle/>
        <a:p>
          <a:pPr algn="just"/>
          <a:endParaRPr lang="sv-SE"/>
        </a:p>
      </dgm:t>
    </dgm:pt>
    <dgm:pt modelId="{6FCA03E4-4D22-407E-98E2-484B37FCE7F3}" type="sibTrans" cxnId="{EA054E7B-35CC-4288-8FD9-14EFEA81C3EB}">
      <dgm:prSet/>
      <dgm:spPr/>
      <dgm:t>
        <a:bodyPr/>
        <a:lstStyle/>
        <a:p>
          <a:pPr algn="just"/>
          <a:endParaRPr lang="sv-SE"/>
        </a:p>
      </dgm:t>
    </dgm:pt>
    <dgm:pt modelId="{DE17D6DA-E8F1-428E-A078-4E172EEA8A8A}">
      <dgm:prSet phldrT="[Text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solidFill>
          <a:schemeClr val="accent1">
            <a:lumMod val="40000"/>
            <a:lumOff val="60000"/>
          </a:schemeClr>
        </a:solidFill>
        <a:ln>
          <a:noFill/>
        </a:ln>
      </dgm:spPr>
      <dgm:t>
        <a:bodyPr/>
        <a:lstStyle/>
        <a:p>
          <a:pPr algn="ctr"/>
          <a:r>
            <a:rPr lang="sv-SE" b="1" dirty="0">
              <a:latin typeface="Bookman Old Style"/>
              <a:cs typeface="Bookman Old Style"/>
            </a:rPr>
            <a:t>April</a:t>
          </a:r>
        </a:p>
      </dgm:t>
    </dgm:pt>
    <dgm:pt modelId="{59C6D851-CEE1-42BC-9EFB-07C750313A98}" type="parTrans" cxnId="{5126119C-5841-4493-A2E4-393CE86B3DC5}">
      <dgm:prSet/>
      <dgm:spPr/>
      <dgm:t>
        <a:bodyPr/>
        <a:lstStyle/>
        <a:p>
          <a:pPr algn="just"/>
          <a:endParaRPr lang="sv-SE"/>
        </a:p>
      </dgm:t>
    </dgm:pt>
    <dgm:pt modelId="{1E876D21-77FC-43DB-82A9-22F9913E3AE4}" type="sibTrans" cxnId="{5126119C-5841-4493-A2E4-393CE86B3DC5}">
      <dgm:prSet/>
      <dgm:spPr/>
      <dgm:t>
        <a:bodyPr/>
        <a:lstStyle/>
        <a:p>
          <a:pPr algn="just"/>
          <a:endParaRPr lang="sv-SE"/>
        </a:p>
      </dgm:t>
    </dgm:pt>
    <dgm:pt modelId="{A3A04371-F420-42EF-8899-CDDA1BBEF7BF}">
      <dgm:prSet phldrT="[Text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solidFill>
          <a:schemeClr val="accent1">
            <a:lumMod val="40000"/>
            <a:lumOff val="60000"/>
          </a:schemeClr>
        </a:solidFill>
        <a:ln>
          <a:noFill/>
        </a:ln>
      </dgm:spPr>
      <dgm:t>
        <a:bodyPr/>
        <a:lstStyle/>
        <a:p>
          <a:pPr algn="ctr"/>
          <a:r>
            <a:rPr lang="sv-SE" b="1" dirty="0">
              <a:latin typeface="Bookman Old Style"/>
              <a:cs typeface="Bookman Old Style"/>
            </a:rPr>
            <a:t>Maj</a:t>
          </a:r>
        </a:p>
      </dgm:t>
    </dgm:pt>
    <dgm:pt modelId="{1C351FA9-93EA-49DB-A6D5-C0FB50EF87E8}" type="parTrans" cxnId="{D9D0B7C5-6B06-43E1-935A-F43F451DBCE6}">
      <dgm:prSet/>
      <dgm:spPr/>
      <dgm:t>
        <a:bodyPr/>
        <a:lstStyle/>
        <a:p>
          <a:pPr algn="just"/>
          <a:endParaRPr lang="sv-SE"/>
        </a:p>
      </dgm:t>
    </dgm:pt>
    <dgm:pt modelId="{81314682-B4BF-4351-9C6C-947ADB566A9A}" type="sibTrans" cxnId="{D9D0B7C5-6B06-43E1-935A-F43F451DBCE6}">
      <dgm:prSet/>
      <dgm:spPr/>
      <dgm:t>
        <a:bodyPr/>
        <a:lstStyle/>
        <a:p>
          <a:pPr algn="just"/>
          <a:endParaRPr lang="sv-SE"/>
        </a:p>
      </dgm:t>
    </dgm:pt>
    <dgm:pt modelId="{FF89D1C2-D2D1-44EB-8872-3A2563A05FC6}">
      <dgm:prSet phldrT="[Text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solidFill>
          <a:schemeClr val="accent1">
            <a:lumMod val="40000"/>
            <a:lumOff val="60000"/>
          </a:schemeClr>
        </a:solidFill>
        <a:ln>
          <a:noFill/>
        </a:ln>
      </dgm:spPr>
      <dgm:t>
        <a:bodyPr/>
        <a:lstStyle/>
        <a:p>
          <a:pPr algn="ctr"/>
          <a:r>
            <a:rPr lang="sv-SE" b="1" dirty="0">
              <a:latin typeface="Bookman Old Style"/>
              <a:cs typeface="Bookman Old Style"/>
            </a:rPr>
            <a:t>Juni</a:t>
          </a:r>
        </a:p>
      </dgm:t>
    </dgm:pt>
    <dgm:pt modelId="{E63439EE-9E85-44D4-AE4F-24357EA46A91}" type="parTrans" cxnId="{BCF85DAE-B184-4A9F-B150-719317F071F0}">
      <dgm:prSet/>
      <dgm:spPr/>
      <dgm:t>
        <a:bodyPr/>
        <a:lstStyle/>
        <a:p>
          <a:pPr algn="just"/>
          <a:endParaRPr lang="sv-SE"/>
        </a:p>
      </dgm:t>
    </dgm:pt>
    <dgm:pt modelId="{45236A80-8480-46D0-84B2-9011EAE1B359}" type="sibTrans" cxnId="{BCF85DAE-B184-4A9F-B150-719317F071F0}">
      <dgm:prSet/>
      <dgm:spPr/>
      <dgm:t>
        <a:bodyPr/>
        <a:lstStyle/>
        <a:p>
          <a:pPr algn="just"/>
          <a:endParaRPr lang="sv-SE"/>
        </a:p>
      </dgm:t>
    </dgm:pt>
    <dgm:pt modelId="{0CB64380-6923-41BB-9B97-A4E5A37EDB65}">
      <dgm:prSet phldrT="[Text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solidFill>
          <a:schemeClr val="accent1">
            <a:lumMod val="40000"/>
            <a:lumOff val="60000"/>
          </a:schemeClr>
        </a:solidFill>
        <a:ln>
          <a:noFill/>
        </a:ln>
      </dgm:spPr>
      <dgm:t>
        <a:bodyPr/>
        <a:lstStyle/>
        <a:p>
          <a:pPr algn="ctr"/>
          <a:r>
            <a:rPr lang="sv-SE" b="1" dirty="0">
              <a:latin typeface="Bookman Old Style"/>
              <a:cs typeface="Bookman Old Style"/>
            </a:rPr>
            <a:t>Juli</a:t>
          </a:r>
        </a:p>
      </dgm:t>
    </dgm:pt>
    <dgm:pt modelId="{B01FE39A-0DDB-493E-9598-52E0B3509722}" type="parTrans" cxnId="{0E2E15E4-B6CC-4837-B2C6-DFD94A700AD6}">
      <dgm:prSet/>
      <dgm:spPr/>
      <dgm:t>
        <a:bodyPr/>
        <a:lstStyle/>
        <a:p>
          <a:pPr algn="just"/>
          <a:endParaRPr lang="sv-SE"/>
        </a:p>
      </dgm:t>
    </dgm:pt>
    <dgm:pt modelId="{67472C97-D1A2-4AF9-B6BB-DB15E27484FE}" type="sibTrans" cxnId="{0E2E15E4-B6CC-4837-B2C6-DFD94A700AD6}">
      <dgm:prSet/>
      <dgm:spPr/>
      <dgm:t>
        <a:bodyPr/>
        <a:lstStyle/>
        <a:p>
          <a:pPr algn="just"/>
          <a:endParaRPr lang="sv-SE"/>
        </a:p>
      </dgm:t>
    </dgm:pt>
    <dgm:pt modelId="{3B6DD9A6-1611-44CD-8A59-12FBE739E722}">
      <dgm:prSet phldrT="[Text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solidFill>
          <a:schemeClr val="accent1">
            <a:lumMod val="40000"/>
            <a:lumOff val="60000"/>
          </a:schemeClr>
        </a:solidFill>
        <a:ln>
          <a:noFill/>
        </a:ln>
      </dgm:spPr>
      <dgm:t>
        <a:bodyPr/>
        <a:lstStyle/>
        <a:p>
          <a:pPr algn="ctr"/>
          <a:r>
            <a:rPr lang="sv-SE" b="1" dirty="0">
              <a:latin typeface="Bookman Old Style"/>
              <a:cs typeface="Bookman Old Style"/>
            </a:rPr>
            <a:t>Augusti</a:t>
          </a:r>
        </a:p>
      </dgm:t>
    </dgm:pt>
    <dgm:pt modelId="{A27DC5D7-16B0-4301-8134-937C75604CAE}" type="parTrans" cxnId="{F241B11A-0785-4DDF-9C69-13723467BCF3}">
      <dgm:prSet/>
      <dgm:spPr/>
      <dgm:t>
        <a:bodyPr/>
        <a:lstStyle/>
        <a:p>
          <a:pPr algn="just"/>
          <a:endParaRPr lang="sv-SE"/>
        </a:p>
      </dgm:t>
    </dgm:pt>
    <dgm:pt modelId="{0EEDA0CE-5B0F-4A5B-897A-0AB6568BB235}" type="sibTrans" cxnId="{F241B11A-0785-4DDF-9C69-13723467BCF3}">
      <dgm:prSet/>
      <dgm:spPr/>
      <dgm:t>
        <a:bodyPr/>
        <a:lstStyle/>
        <a:p>
          <a:pPr algn="just"/>
          <a:endParaRPr lang="sv-SE"/>
        </a:p>
      </dgm:t>
    </dgm:pt>
    <dgm:pt modelId="{63C2E7E5-820C-482F-9E18-C69C611CBCD6}">
      <dgm:prSet phldrT="[Text]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chemeClr val="accent1">
            <a:lumMod val="40000"/>
            <a:lumOff val="60000"/>
          </a:schemeClr>
        </a:solidFill>
        <a:ln>
          <a:noFill/>
        </a:ln>
      </dgm:spPr>
      <dgm:t>
        <a:bodyPr/>
        <a:lstStyle/>
        <a:p>
          <a:pPr algn="ctr"/>
          <a:r>
            <a:rPr lang="sv-SE" b="1" dirty="0">
              <a:latin typeface="Bookman Old Style"/>
              <a:cs typeface="Bookman Old Style"/>
            </a:rPr>
            <a:t>September</a:t>
          </a:r>
        </a:p>
      </dgm:t>
    </dgm:pt>
    <dgm:pt modelId="{B4CB3C11-88E1-4ED4-9ABF-E400CAF4AD86}" type="parTrans" cxnId="{433FB515-F4B9-47E8-9950-C62D0CA3ADAB}">
      <dgm:prSet/>
      <dgm:spPr/>
      <dgm:t>
        <a:bodyPr/>
        <a:lstStyle/>
        <a:p>
          <a:pPr algn="just"/>
          <a:endParaRPr lang="sv-SE"/>
        </a:p>
      </dgm:t>
    </dgm:pt>
    <dgm:pt modelId="{66631B2F-9544-4F9D-9EBC-3E02FA00A94C}" type="sibTrans" cxnId="{433FB515-F4B9-47E8-9950-C62D0CA3ADAB}">
      <dgm:prSet/>
      <dgm:spPr/>
      <dgm:t>
        <a:bodyPr/>
        <a:lstStyle/>
        <a:p>
          <a:pPr algn="just"/>
          <a:endParaRPr lang="sv-SE"/>
        </a:p>
      </dgm:t>
    </dgm:pt>
    <dgm:pt modelId="{889DCFBC-08BA-4809-B1A1-9E4CDBA5C342}">
      <dgm:prSet phldrT="[Text]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chemeClr val="accent1">
            <a:lumMod val="40000"/>
            <a:lumOff val="60000"/>
          </a:schemeClr>
        </a:solidFill>
        <a:ln>
          <a:noFill/>
        </a:ln>
      </dgm:spPr>
      <dgm:t>
        <a:bodyPr/>
        <a:lstStyle/>
        <a:p>
          <a:pPr algn="ctr"/>
          <a:r>
            <a:rPr lang="sv-SE" b="1" dirty="0">
              <a:latin typeface="Bookman Old Style"/>
              <a:cs typeface="Bookman Old Style"/>
            </a:rPr>
            <a:t>Oktober</a:t>
          </a:r>
        </a:p>
      </dgm:t>
    </dgm:pt>
    <dgm:pt modelId="{29F4B723-0A61-4571-BEE0-1C061B52A6EC}" type="parTrans" cxnId="{7465A95E-2128-4451-B3EE-0A4C854F6BBC}">
      <dgm:prSet/>
      <dgm:spPr/>
      <dgm:t>
        <a:bodyPr/>
        <a:lstStyle/>
        <a:p>
          <a:pPr algn="just"/>
          <a:endParaRPr lang="sv-SE"/>
        </a:p>
      </dgm:t>
    </dgm:pt>
    <dgm:pt modelId="{4572DE0A-C975-456A-A720-70E5C6796ECE}" type="sibTrans" cxnId="{7465A95E-2128-4451-B3EE-0A4C854F6BBC}">
      <dgm:prSet/>
      <dgm:spPr/>
      <dgm:t>
        <a:bodyPr/>
        <a:lstStyle/>
        <a:p>
          <a:pPr algn="just"/>
          <a:endParaRPr lang="sv-SE"/>
        </a:p>
      </dgm:t>
    </dgm:pt>
    <dgm:pt modelId="{0D5F49D6-484B-476F-A0DA-5A8D9A108DE7}">
      <dgm:prSet phldrT="[Text]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chemeClr val="accent1">
            <a:lumMod val="40000"/>
            <a:lumOff val="60000"/>
          </a:schemeClr>
        </a:solidFill>
        <a:ln>
          <a:noFill/>
        </a:ln>
      </dgm:spPr>
      <dgm:t>
        <a:bodyPr/>
        <a:lstStyle/>
        <a:p>
          <a:pPr algn="ctr"/>
          <a:r>
            <a:rPr lang="sv-SE" b="1" dirty="0">
              <a:latin typeface="Bookman Old Style"/>
              <a:cs typeface="Bookman Old Style"/>
            </a:rPr>
            <a:t>November</a:t>
          </a:r>
        </a:p>
      </dgm:t>
    </dgm:pt>
    <dgm:pt modelId="{F8F7B269-1104-4F76-908D-570744A81946}" type="parTrans" cxnId="{E7E4C60D-E1D5-4D63-B4AC-C0743A33917F}">
      <dgm:prSet/>
      <dgm:spPr/>
      <dgm:t>
        <a:bodyPr/>
        <a:lstStyle/>
        <a:p>
          <a:pPr algn="just"/>
          <a:endParaRPr lang="sv-SE"/>
        </a:p>
      </dgm:t>
    </dgm:pt>
    <dgm:pt modelId="{416B7D87-7FAC-4D83-BB78-E4C9BFCC87C7}" type="sibTrans" cxnId="{E7E4C60D-E1D5-4D63-B4AC-C0743A33917F}">
      <dgm:prSet/>
      <dgm:spPr/>
      <dgm:t>
        <a:bodyPr/>
        <a:lstStyle/>
        <a:p>
          <a:pPr algn="just"/>
          <a:endParaRPr lang="sv-SE"/>
        </a:p>
      </dgm:t>
    </dgm:pt>
    <dgm:pt modelId="{2AFB7889-9887-4265-94DB-19FBFEE16E01}">
      <dgm:prSet phldrT="[Text]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>
        <a:solidFill>
          <a:schemeClr val="accent1">
            <a:lumMod val="40000"/>
            <a:lumOff val="60000"/>
          </a:schemeClr>
        </a:solidFill>
        <a:ln>
          <a:noFill/>
        </a:ln>
      </dgm:spPr>
      <dgm:t>
        <a:bodyPr/>
        <a:lstStyle/>
        <a:p>
          <a:pPr algn="ctr"/>
          <a:r>
            <a:rPr lang="sv-SE" b="1" dirty="0">
              <a:latin typeface="Bookman Old Style"/>
              <a:cs typeface="Bookman Old Style"/>
            </a:rPr>
            <a:t>December</a:t>
          </a:r>
        </a:p>
      </dgm:t>
    </dgm:pt>
    <dgm:pt modelId="{4D18C038-6A49-42E7-992A-C124577004B1}" type="parTrans" cxnId="{F96D085A-DEF9-4297-8D2B-EAB4CF1B117A}">
      <dgm:prSet/>
      <dgm:spPr/>
      <dgm:t>
        <a:bodyPr/>
        <a:lstStyle/>
        <a:p>
          <a:pPr algn="just"/>
          <a:endParaRPr lang="sv-SE"/>
        </a:p>
      </dgm:t>
    </dgm:pt>
    <dgm:pt modelId="{1F64D62E-53A9-437D-9559-86D1B1116AA0}" type="sibTrans" cxnId="{F96D085A-DEF9-4297-8D2B-EAB4CF1B117A}">
      <dgm:prSet/>
      <dgm:spPr/>
      <dgm:t>
        <a:bodyPr/>
        <a:lstStyle/>
        <a:p>
          <a:pPr algn="just"/>
          <a:endParaRPr lang="sv-SE"/>
        </a:p>
      </dgm:t>
    </dgm:pt>
    <dgm:pt modelId="{D11DE880-920C-4A46-95B9-A87B27054105}" type="pres">
      <dgm:prSet presAssocID="{D4B0990B-3EA6-4C1F-BA6E-B7395FEA1D57}" presName="Name0" presStyleCnt="0">
        <dgm:presLayoutVars>
          <dgm:dir/>
          <dgm:resizeHandles val="exact"/>
        </dgm:presLayoutVars>
      </dgm:prSet>
      <dgm:spPr/>
    </dgm:pt>
    <dgm:pt modelId="{8C4D8083-53D1-466F-A721-C76CF80F6140}" type="pres">
      <dgm:prSet presAssocID="{D4B0990B-3EA6-4C1F-BA6E-B7395FEA1D57}" presName="cycle" presStyleCnt="0"/>
      <dgm:spPr/>
    </dgm:pt>
    <dgm:pt modelId="{2C3F7AEC-8DBA-4AE8-80AF-1E6C999BAC1D}" type="pres">
      <dgm:prSet presAssocID="{3C3695C7-842E-48C4-8404-2096C63963C2}" presName="nodeFirstNode" presStyleLbl="node1" presStyleIdx="0" presStyleCnt="12" custAng="0" custRadScaleRad="100209" custRadScaleInc="6921">
        <dgm:presLayoutVars>
          <dgm:bulletEnabled val="1"/>
        </dgm:presLayoutVars>
      </dgm:prSet>
      <dgm:spPr/>
    </dgm:pt>
    <dgm:pt modelId="{C907668C-323C-43B4-97FF-3BE3214076D3}" type="pres">
      <dgm:prSet presAssocID="{7CB89AE4-1FF0-47AA-B0B9-0A7F357B32AF}" presName="sibTransFirstNode" presStyleLbl="bgShp" presStyleIdx="0" presStyleCnt="1" custAng="0" custLinFactNeighborX="958" custLinFactNeighborY="-517"/>
      <dgm:spPr/>
    </dgm:pt>
    <dgm:pt modelId="{C4E8BD54-86A7-40C1-9C66-4F5B2B635D66}" type="pres">
      <dgm:prSet presAssocID="{EC22EB70-4B51-4929-B1C2-1CF0D5DD63D8}" presName="nodeFollowingNodes" presStyleLbl="node1" presStyleIdx="1" presStyleCnt="12" custRadScaleRad="101116" custRadScaleInc="22674">
        <dgm:presLayoutVars>
          <dgm:bulletEnabled val="1"/>
        </dgm:presLayoutVars>
      </dgm:prSet>
      <dgm:spPr/>
    </dgm:pt>
    <dgm:pt modelId="{85B26D26-A6F7-4FF2-9238-7B9B28B854C3}" type="pres">
      <dgm:prSet presAssocID="{D52A13C0-A507-4EA0-B126-D054209BF52E}" presName="nodeFollowingNodes" presStyleLbl="node1" presStyleIdx="2" presStyleCnt="12" custRadScaleRad="104536" custRadScaleInc="7363">
        <dgm:presLayoutVars>
          <dgm:bulletEnabled val="1"/>
        </dgm:presLayoutVars>
      </dgm:prSet>
      <dgm:spPr/>
    </dgm:pt>
    <dgm:pt modelId="{183ACF75-5421-451D-BB22-F12528D11F0D}" type="pres">
      <dgm:prSet presAssocID="{DE17D6DA-E8F1-428E-A078-4E172EEA8A8A}" presName="nodeFollowingNodes" presStyleLbl="node1" presStyleIdx="3" presStyleCnt="12" custRadScaleRad="105194" custRadScaleInc="3296">
        <dgm:presLayoutVars>
          <dgm:bulletEnabled val="1"/>
        </dgm:presLayoutVars>
      </dgm:prSet>
      <dgm:spPr/>
    </dgm:pt>
    <dgm:pt modelId="{5B0BD3F6-CD6E-4CC8-8480-A0E2AD908723}" type="pres">
      <dgm:prSet presAssocID="{A3A04371-F420-42EF-8899-CDDA1BBEF7BF}" presName="nodeFollowingNodes" presStyleLbl="node1" presStyleIdx="4" presStyleCnt="12" custRadScaleRad="108838" custRadScaleInc="-12404">
        <dgm:presLayoutVars>
          <dgm:bulletEnabled val="1"/>
        </dgm:presLayoutVars>
      </dgm:prSet>
      <dgm:spPr/>
    </dgm:pt>
    <dgm:pt modelId="{92C1BCD0-3C57-48B8-A4E7-E46C125FE14E}" type="pres">
      <dgm:prSet presAssocID="{FF89D1C2-D2D1-44EB-8872-3A2563A05FC6}" presName="nodeFollowingNodes" presStyleLbl="node1" presStyleIdx="5" presStyleCnt="12" custRadScaleRad="104684" custRadScaleInc="-18622">
        <dgm:presLayoutVars>
          <dgm:bulletEnabled val="1"/>
        </dgm:presLayoutVars>
      </dgm:prSet>
      <dgm:spPr/>
    </dgm:pt>
    <dgm:pt modelId="{A74C312F-3F1B-44EA-8810-E73B3DF6B16F}" type="pres">
      <dgm:prSet presAssocID="{0CB64380-6923-41BB-9B97-A4E5A37EDB65}" presName="nodeFollowingNodes" presStyleLbl="node1" presStyleIdx="6" presStyleCnt="12" custRadScaleRad="100824" custRadScaleInc="1160">
        <dgm:presLayoutVars>
          <dgm:bulletEnabled val="1"/>
        </dgm:presLayoutVars>
      </dgm:prSet>
      <dgm:spPr/>
    </dgm:pt>
    <dgm:pt modelId="{06F0EB29-3BE3-495E-A9C6-1700A0316F73}" type="pres">
      <dgm:prSet presAssocID="{3B6DD9A6-1611-44CD-8A59-12FBE739E722}" presName="nodeFollowingNodes" presStyleLbl="node1" presStyleIdx="7" presStyleCnt="12" custRadScaleRad="107919" custRadScaleInc="41890">
        <dgm:presLayoutVars>
          <dgm:bulletEnabled val="1"/>
        </dgm:presLayoutVars>
      </dgm:prSet>
      <dgm:spPr/>
    </dgm:pt>
    <dgm:pt modelId="{589D59AC-F143-418C-AF9B-24134D24B114}" type="pres">
      <dgm:prSet presAssocID="{63C2E7E5-820C-482F-9E18-C69C611CBCD6}" presName="nodeFollowingNodes" presStyleLbl="node1" presStyleIdx="8" presStyleCnt="12" custRadScaleRad="104706" custRadScaleInc="23774">
        <dgm:presLayoutVars>
          <dgm:bulletEnabled val="1"/>
        </dgm:presLayoutVars>
      </dgm:prSet>
      <dgm:spPr/>
    </dgm:pt>
    <dgm:pt modelId="{0AB00138-3258-4F1D-8CA7-8DE19EFA2A4A}" type="pres">
      <dgm:prSet presAssocID="{889DCFBC-08BA-4809-B1A1-9E4CDBA5C342}" presName="nodeFollowingNodes" presStyleLbl="node1" presStyleIdx="9" presStyleCnt="12" custRadScaleRad="103439" custRadScaleInc="4732">
        <dgm:presLayoutVars>
          <dgm:bulletEnabled val="1"/>
        </dgm:presLayoutVars>
      </dgm:prSet>
      <dgm:spPr/>
    </dgm:pt>
    <dgm:pt modelId="{4C568F23-6D4D-44AF-A06A-A272906E04C6}" type="pres">
      <dgm:prSet presAssocID="{0D5F49D6-484B-476F-A0DA-5A8D9A108DE7}" presName="nodeFollowingNodes" presStyleLbl="node1" presStyleIdx="10" presStyleCnt="12">
        <dgm:presLayoutVars>
          <dgm:bulletEnabled val="1"/>
        </dgm:presLayoutVars>
      </dgm:prSet>
      <dgm:spPr/>
    </dgm:pt>
    <dgm:pt modelId="{71E5F237-3C82-4E6F-B5E6-A0FD680BC30C}" type="pres">
      <dgm:prSet presAssocID="{2AFB7889-9887-4265-94DB-19FBFEE16E01}" presName="nodeFollowingNodes" presStyleLbl="node1" presStyleIdx="11" presStyleCnt="12" custRadScaleRad="101362" custRadScaleInc="-9238">
        <dgm:presLayoutVars>
          <dgm:bulletEnabled val="1"/>
        </dgm:presLayoutVars>
      </dgm:prSet>
      <dgm:spPr/>
    </dgm:pt>
  </dgm:ptLst>
  <dgm:cxnLst>
    <dgm:cxn modelId="{0DBE5203-A338-47A9-9BB2-42412BBCB61A}" srcId="{D4B0990B-3EA6-4C1F-BA6E-B7395FEA1D57}" destId="{3C3695C7-842E-48C4-8404-2096C63963C2}" srcOrd="0" destOrd="0" parTransId="{1AA638E2-5BC7-43E1-9533-F43BA45BBEAF}" sibTransId="{7CB89AE4-1FF0-47AA-B0B9-0A7F357B32AF}"/>
    <dgm:cxn modelId="{E7E4C60D-E1D5-4D63-B4AC-C0743A33917F}" srcId="{D4B0990B-3EA6-4C1F-BA6E-B7395FEA1D57}" destId="{0D5F49D6-484B-476F-A0DA-5A8D9A108DE7}" srcOrd="10" destOrd="0" parTransId="{F8F7B269-1104-4F76-908D-570744A81946}" sibTransId="{416B7D87-7FAC-4D83-BB78-E4C9BFCC87C7}"/>
    <dgm:cxn modelId="{B48F2C12-CDB3-4C5B-959A-0D8C0BF25DDB}" srcId="{D4B0990B-3EA6-4C1F-BA6E-B7395FEA1D57}" destId="{EC22EB70-4B51-4929-B1C2-1CF0D5DD63D8}" srcOrd="1" destOrd="0" parTransId="{75204D7E-7433-4C2B-BF33-87B3DFE98D0D}" sibTransId="{2E8BCB16-45E8-4991-BAF8-12CDBF2093D6}"/>
    <dgm:cxn modelId="{FF1FA412-114B-4F47-A495-0D9CDB182230}" type="presOf" srcId="{2AFB7889-9887-4265-94DB-19FBFEE16E01}" destId="{71E5F237-3C82-4E6F-B5E6-A0FD680BC30C}" srcOrd="0" destOrd="0" presId="urn:microsoft.com/office/officeart/2005/8/layout/cycle3"/>
    <dgm:cxn modelId="{433FB515-F4B9-47E8-9950-C62D0CA3ADAB}" srcId="{D4B0990B-3EA6-4C1F-BA6E-B7395FEA1D57}" destId="{63C2E7E5-820C-482F-9E18-C69C611CBCD6}" srcOrd="8" destOrd="0" parTransId="{B4CB3C11-88E1-4ED4-9ABF-E400CAF4AD86}" sibTransId="{66631B2F-9544-4F9D-9EBC-3E02FA00A94C}"/>
    <dgm:cxn modelId="{F241B11A-0785-4DDF-9C69-13723467BCF3}" srcId="{D4B0990B-3EA6-4C1F-BA6E-B7395FEA1D57}" destId="{3B6DD9A6-1611-44CD-8A59-12FBE739E722}" srcOrd="7" destOrd="0" parTransId="{A27DC5D7-16B0-4301-8134-937C75604CAE}" sibTransId="{0EEDA0CE-5B0F-4A5B-897A-0AB6568BB235}"/>
    <dgm:cxn modelId="{6BCC8F1B-E193-424F-8501-2CA180C6A20B}" type="presOf" srcId="{FF89D1C2-D2D1-44EB-8872-3A2563A05FC6}" destId="{92C1BCD0-3C57-48B8-A4E7-E46C125FE14E}" srcOrd="0" destOrd="0" presId="urn:microsoft.com/office/officeart/2005/8/layout/cycle3"/>
    <dgm:cxn modelId="{4C536C20-90BB-B644-81D2-C3C9AE142BF5}" type="presOf" srcId="{D52A13C0-A507-4EA0-B126-D054209BF52E}" destId="{85B26D26-A6F7-4FF2-9238-7B9B28B854C3}" srcOrd="0" destOrd="0" presId="urn:microsoft.com/office/officeart/2005/8/layout/cycle3"/>
    <dgm:cxn modelId="{3C886B3F-A916-6B4E-826D-03497F28A652}" type="presOf" srcId="{3C3695C7-842E-48C4-8404-2096C63963C2}" destId="{2C3F7AEC-8DBA-4AE8-80AF-1E6C999BAC1D}" srcOrd="0" destOrd="0" presId="urn:microsoft.com/office/officeart/2005/8/layout/cycle3"/>
    <dgm:cxn modelId="{7465A95E-2128-4451-B3EE-0A4C854F6BBC}" srcId="{D4B0990B-3EA6-4C1F-BA6E-B7395FEA1D57}" destId="{889DCFBC-08BA-4809-B1A1-9E4CDBA5C342}" srcOrd="9" destOrd="0" parTransId="{29F4B723-0A61-4571-BEE0-1C061B52A6EC}" sibTransId="{4572DE0A-C975-456A-A720-70E5C6796ECE}"/>
    <dgm:cxn modelId="{B3688044-A6C6-7340-96A1-BB558EDA148C}" type="presOf" srcId="{A3A04371-F420-42EF-8899-CDDA1BBEF7BF}" destId="{5B0BD3F6-CD6E-4CC8-8480-A0E2AD908723}" srcOrd="0" destOrd="0" presId="urn:microsoft.com/office/officeart/2005/8/layout/cycle3"/>
    <dgm:cxn modelId="{46CC4154-9CAB-CF43-B95C-B5028E1F368E}" type="presOf" srcId="{0CB64380-6923-41BB-9B97-A4E5A37EDB65}" destId="{A74C312F-3F1B-44EA-8810-E73B3DF6B16F}" srcOrd="0" destOrd="0" presId="urn:microsoft.com/office/officeart/2005/8/layout/cycle3"/>
    <dgm:cxn modelId="{F96D085A-DEF9-4297-8D2B-EAB4CF1B117A}" srcId="{D4B0990B-3EA6-4C1F-BA6E-B7395FEA1D57}" destId="{2AFB7889-9887-4265-94DB-19FBFEE16E01}" srcOrd="11" destOrd="0" parTransId="{4D18C038-6A49-42E7-992A-C124577004B1}" sibTransId="{1F64D62E-53A9-437D-9559-86D1B1116AA0}"/>
    <dgm:cxn modelId="{EA054E7B-35CC-4288-8FD9-14EFEA81C3EB}" srcId="{D4B0990B-3EA6-4C1F-BA6E-B7395FEA1D57}" destId="{D52A13C0-A507-4EA0-B126-D054209BF52E}" srcOrd="2" destOrd="0" parTransId="{A872C83D-BFF6-4308-B07A-5AD822DB20FB}" sibTransId="{6FCA03E4-4D22-407E-98E2-484B37FCE7F3}"/>
    <dgm:cxn modelId="{8EDF9F7C-437B-BB4F-B8E3-13E9A6ADA3BE}" type="presOf" srcId="{889DCFBC-08BA-4809-B1A1-9E4CDBA5C342}" destId="{0AB00138-3258-4F1D-8CA7-8DE19EFA2A4A}" srcOrd="0" destOrd="0" presId="urn:microsoft.com/office/officeart/2005/8/layout/cycle3"/>
    <dgm:cxn modelId="{F10B4D84-72C7-9844-9391-CA1CD980B289}" type="presOf" srcId="{3B6DD9A6-1611-44CD-8A59-12FBE739E722}" destId="{06F0EB29-3BE3-495E-A9C6-1700A0316F73}" srcOrd="0" destOrd="0" presId="urn:microsoft.com/office/officeart/2005/8/layout/cycle3"/>
    <dgm:cxn modelId="{163BEF8E-F395-F145-9FCF-1A917725EBB6}" type="presOf" srcId="{DE17D6DA-E8F1-428E-A078-4E172EEA8A8A}" destId="{183ACF75-5421-451D-BB22-F12528D11F0D}" srcOrd="0" destOrd="0" presId="urn:microsoft.com/office/officeart/2005/8/layout/cycle3"/>
    <dgm:cxn modelId="{20674D95-EDD1-FC4D-A594-55A049B0F12D}" type="presOf" srcId="{7CB89AE4-1FF0-47AA-B0B9-0A7F357B32AF}" destId="{C907668C-323C-43B4-97FF-3BE3214076D3}" srcOrd="0" destOrd="0" presId="urn:microsoft.com/office/officeart/2005/8/layout/cycle3"/>
    <dgm:cxn modelId="{5126119C-5841-4493-A2E4-393CE86B3DC5}" srcId="{D4B0990B-3EA6-4C1F-BA6E-B7395FEA1D57}" destId="{DE17D6DA-E8F1-428E-A078-4E172EEA8A8A}" srcOrd="3" destOrd="0" parTransId="{59C6D851-CEE1-42BC-9EFB-07C750313A98}" sibTransId="{1E876D21-77FC-43DB-82A9-22F9913E3AE4}"/>
    <dgm:cxn modelId="{F8CB27AC-CA79-884D-8285-354CE226E60C}" type="presOf" srcId="{0D5F49D6-484B-476F-A0DA-5A8D9A108DE7}" destId="{4C568F23-6D4D-44AF-A06A-A272906E04C6}" srcOrd="0" destOrd="0" presId="urn:microsoft.com/office/officeart/2005/8/layout/cycle3"/>
    <dgm:cxn modelId="{BCF85DAE-B184-4A9F-B150-719317F071F0}" srcId="{D4B0990B-3EA6-4C1F-BA6E-B7395FEA1D57}" destId="{FF89D1C2-D2D1-44EB-8872-3A2563A05FC6}" srcOrd="5" destOrd="0" parTransId="{E63439EE-9E85-44D4-AE4F-24357EA46A91}" sibTransId="{45236A80-8480-46D0-84B2-9011EAE1B359}"/>
    <dgm:cxn modelId="{ED6B5FB3-9C73-284D-94AB-37943BE07FEB}" type="presOf" srcId="{EC22EB70-4B51-4929-B1C2-1CF0D5DD63D8}" destId="{C4E8BD54-86A7-40C1-9C66-4F5B2B635D66}" srcOrd="0" destOrd="0" presId="urn:microsoft.com/office/officeart/2005/8/layout/cycle3"/>
    <dgm:cxn modelId="{D9D0B7C5-6B06-43E1-935A-F43F451DBCE6}" srcId="{D4B0990B-3EA6-4C1F-BA6E-B7395FEA1D57}" destId="{A3A04371-F420-42EF-8899-CDDA1BBEF7BF}" srcOrd="4" destOrd="0" parTransId="{1C351FA9-93EA-49DB-A6D5-C0FB50EF87E8}" sibTransId="{81314682-B4BF-4351-9C6C-947ADB566A9A}"/>
    <dgm:cxn modelId="{F8997CD3-E02A-8A42-9E52-4CEDE2D5F48A}" type="presOf" srcId="{D4B0990B-3EA6-4C1F-BA6E-B7395FEA1D57}" destId="{D11DE880-920C-4A46-95B9-A87B27054105}" srcOrd="0" destOrd="0" presId="urn:microsoft.com/office/officeart/2005/8/layout/cycle3"/>
    <dgm:cxn modelId="{7AD3BFD7-4C1D-DF48-9E31-9EB15DACA090}" type="presOf" srcId="{63C2E7E5-820C-482F-9E18-C69C611CBCD6}" destId="{589D59AC-F143-418C-AF9B-24134D24B114}" srcOrd="0" destOrd="0" presId="urn:microsoft.com/office/officeart/2005/8/layout/cycle3"/>
    <dgm:cxn modelId="{0E2E15E4-B6CC-4837-B2C6-DFD94A700AD6}" srcId="{D4B0990B-3EA6-4C1F-BA6E-B7395FEA1D57}" destId="{0CB64380-6923-41BB-9B97-A4E5A37EDB65}" srcOrd="6" destOrd="0" parTransId="{B01FE39A-0DDB-493E-9598-52E0B3509722}" sibTransId="{67472C97-D1A2-4AF9-B6BB-DB15E27484FE}"/>
    <dgm:cxn modelId="{7DF98667-DC72-6840-B037-C0A8293036FA}" type="presParOf" srcId="{D11DE880-920C-4A46-95B9-A87B27054105}" destId="{8C4D8083-53D1-466F-A721-C76CF80F6140}" srcOrd="0" destOrd="0" presId="urn:microsoft.com/office/officeart/2005/8/layout/cycle3"/>
    <dgm:cxn modelId="{40E809F9-09A6-9E49-87A5-DB3716D185CA}" type="presParOf" srcId="{8C4D8083-53D1-466F-A721-C76CF80F6140}" destId="{2C3F7AEC-8DBA-4AE8-80AF-1E6C999BAC1D}" srcOrd="0" destOrd="0" presId="urn:microsoft.com/office/officeart/2005/8/layout/cycle3"/>
    <dgm:cxn modelId="{6F5E885A-001C-824B-8789-3D7FF08580FD}" type="presParOf" srcId="{8C4D8083-53D1-466F-A721-C76CF80F6140}" destId="{C907668C-323C-43B4-97FF-3BE3214076D3}" srcOrd="1" destOrd="0" presId="urn:microsoft.com/office/officeart/2005/8/layout/cycle3"/>
    <dgm:cxn modelId="{9F64E04C-CC6D-7E45-AF8A-C541449E1E53}" type="presParOf" srcId="{8C4D8083-53D1-466F-A721-C76CF80F6140}" destId="{C4E8BD54-86A7-40C1-9C66-4F5B2B635D66}" srcOrd="2" destOrd="0" presId="urn:microsoft.com/office/officeart/2005/8/layout/cycle3"/>
    <dgm:cxn modelId="{1F3DD610-B8C7-0848-A217-D9A43BD5FA32}" type="presParOf" srcId="{8C4D8083-53D1-466F-A721-C76CF80F6140}" destId="{85B26D26-A6F7-4FF2-9238-7B9B28B854C3}" srcOrd="3" destOrd="0" presId="urn:microsoft.com/office/officeart/2005/8/layout/cycle3"/>
    <dgm:cxn modelId="{758E137A-4D2F-B74C-84F5-6186C4583E72}" type="presParOf" srcId="{8C4D8083-53D1-466F-A721-C76CF80F6140}" destId="{183ACF75-5421-451D-BB22-F12528D11F0D}" srcOrd="4" destOrd="0" presId="urn:microsoft.com/office/officeart/2005/8/layout/cycle3"/>
    <dgm:cxn modelId="{7CEB9C8A-95F1-7B46-A589-3A0BB76ECE19}" type="presParOf" srcId="{8C4D8083-53D1-466F-A721-C76CF80F6140}" destId="{5B0BD3F6-CD6E-4CC8-8480-A0E2AD908723}" srcOrd="5" destOrd="0" presId="urn:microsoft.com/office/officeart/2005/8/layout/cycle3"/>
    <dgm:cxn modelId="{C51BBFA3-9C87-BA40-977A-FC25D9B54525}" type="presParOf" srcId="{8C4D8083-53D1-466F-A721-C76CF80F6140}" destId="{92C1BCD0-3C57-48B8-A4E7-E46C125FE14E}" srcOrd="6" destOrd="0" presId="urn:microsoft.com/office/officeart/2005/8/layout/cycle3"/>
    <dgm:cxn modelId="{27841A6A-FBF6-934E-9FBA-3D2C7ED5A0E5}" type="presParOf" srcId="{8C4D8083-53D1-466F-A721-C76CF80F6140}" destId="{A74C312F-3F1B-44EA-8810-E73B3DF6B16F}" srcOrd="7" destOrd="0" presId="urn:microsoft.com/office/officeart/2005/8/layout/cycle3"/>
    <dgm:cxn modelId="{864B04CA-5DFC-A246-90B1-CAD5B97F994C}" type="presParOf" srcId="{8C4D8083-53D1-466F-A721-C76CF80F6140}" destId="{06F0EB29-3BE3-495E-A9C6-1700A0316F73}" srcOrd="8" destOrd="0" presId="urn:microsoft.com/office/officeart/2005/8/layout/cycle3"/>
    <dgm:cxn modelId="{B735561B-8087-254E-9166-A4A4A1C0217A}" type="presParOf" srcId="{8C4D8083-53D1-466F-A721-C76CF80F6140}" destId="{589D59AC-F143-418C-AF9B-24134D24B114}" srcOrd="9" destOrd="0" presId="urn:microsoft.com/office/officeart/2005/8/layout/cycle3"/>
    <dgm:cxn modelId="{B777C1A6-6B79-D64F-804B-B71197BF2BBF}" type="presParOf" srcId="{8C4D8083-53D1-466F-A721-C76CF80F6140}" destId="{0AB00138-3258-4F1D-8CA7-8DE19EFA2A4A}" srcOrd="10" destOrd="0" presId="urn:microsoft.com/office/officeart/2005/8/layout/cycle3"/>
    <dgm:cxn modelId="{3EBD357C-C47E-7841-BB49-ACCB9ADB5AFC}" type="presParOf" srcId="{8C4D8083-53D1-466F-A721-C76CF80F6140}" destId="{4C568F23-6D4D-44AF-A06A-A272906E04C6}" srcOrd="11" destOrd="0" presId="urn:microsoft.com/office/officeart/2005/8/layout/cycle3"/>
    <dgm:cxn modelId="{F7884D48-1C2D-B64D-B853-4563503B55C4}" type="presParOf" srcId="{8C4D8083-53D1-466F-A721-C76CF80F6140}" destId="{71E5F237-3C82-4E6F-B5E6-A0FD680BC30C}" srcOrd="12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07668C-323C-43B4-97FF-3BE3214076D3}">
      <dsp:nvSpPr>
        <dsp:cNvPr id="0" name=""/>
        <dsp:cNvSpPr/>
      </dsp:nvSpPr>
      <dsp:spPr>
        <a:xfrm>
          <a:off x="825945" y="-71180"/>
          <a:ext cx="2918118" cy="2918118"/>
        </a:xfrm>
        <a:prstGeom prst="circularArrow">
          <a:avLst>
            <a:gd name="adj1" fmla="val 5544"/>
            <a:gd name="adj2" fmla="val 330680"/>
            <a:gd name="adj3" fmla="val 15051218"/>
            <a:gd name="adj4" fmla="val 16648874"/>
            <a:gd name="adj5" fmla="val 5757"/>
          </a:avLst>
        </a:prstGeom>
        <a:solidFill>
          <a:srgbClr val="0A4C83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C3F7AEC-8DBA-4AE8-80AF-1E6C999BAC1D}">
      <dsp:nvSpPr>
        <dsp:cNvPr id="0" name=""/>
        <dsp:cNvSpPr/>
      </dsp:nvSpPr>
      <dsp:spPr>
        <a:xfrm>
          <a:off x="1979049" y="0"/>
          <a:ext cx="555999" cy="277999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6350" cap="flat" cmpd="sng" algn="ctr">
          <a:noFill/>
          <a:prstDash val="solid"/>
          <a:miter lim="800000"/>
        </a:ln>
        <a:effectLst/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600" b="1" kern="1200" dirty="0">
              <a:latin typeface="Bookman Old Style"/>
              <a:cs typeface="Bookman Old Style"/>
            </a:rPr>
            <a:t>Januari</a:t>
          </a:r>
        </a:p>
      </dsp:txBody>
      <dsp:txXfrm>
        <a:off x="1992620" y="13571"/>
        <a:ext cx="528857" cy="250857"/>
      </dsp:txXfrm>
    </dsp:sp>
    <dsp:sp modelId="{C4E8BD54-86A7-40C1-9C66-4F5B2B635D66}">
      <dsp:nvSpPr>
        <dsp:cNvPr id="0" name=""/>
        <dsp:cNvSpPr/>
      </dsp:nvSpPr>
      <dsp:spPr>
        <a:xfrm>
          <a:off x="2681894" y="231557"/>
          <a:ext cx="555999" cy="277999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6350" cap="flat" cmpd="sng" algn="ctr">
          <a:noFill/>
          <a:prstDash val="solid"/>
          <a:miter lim="800000"/>
        </a:ln>
        <a:effectLst/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600" b="1" kern="1200" dirty="0">
              <a:latin typeface="Bookman Old Style"/>
              <a:cs typeface="Bookman Old Style"/>
            </a:rPr>
            <a:t>Februari</a:t>
          </a:r>
          <a:r>
            <a:rPr lang="sv-SE" sz="600" b="0" kern="1200" dirty="0"/>
            <a:t>	</a:t>
          </a:r>
        </a:p>
      </dsp:txBody>
      <dsp:txXfrm>
        <a:off x="2695465" y="245128"/>
        <a:ext cx="528857" cy="250857"/>
      </dsp:txXfrm>
    </dsp:sp>
    <dsp:sp modelId="{85B26D26-A6F7-4FF2-9238-7B9B28B854C3}">
      <dsp:nvSpPr>
        <dsp:cNvPr id="0" name=""/>
        <dsp:cNvSpPr/>
      </dsp:nvSpPr>
      <dsp:spPr>
        <a:xfrm>
          <a:off x="3086338" y="635991"/>
          <a:ext cx="555999" cy="277999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6350" cap="flat" cmpd="sng" algn="ctr">
          <a:noFill/>
          <a:prstDash val="solid"/>
          <a:miter lim="800000"/>
        </a:ln>
        <a:effectLst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600" b="1" kern="1200" dirty="0">
              <a:latin typeface="Bookman Old Style"/>
              <a:cs typeface="Bookman Old Style"/>
            </a:rPr>
            <a:t>Mars</a:t>
          </a:r>
        </a:p>
      </dsp:txBody>
      <dsp:txXfrm>
        <a:off x="3099909" y="649562"/>
        <a:ext cx="528857" cy="250857"/>
      </dsp:txXfrm>
    </dsp:sp>
    <dsp:sp modelId="{183ACF75-5421-451D-BB22-F12528D11F0D}">
      <dsp:nvSpPr>
        <dsp:cNvPr id="0" name=""/>
        <dsp:cNvSpPr/>
      </dsp:nvSpPr>
      <dsp:spPr>
        <a:xfrm>
          <a:off x="3246212" y="1266772"/>
          <a:ext cx="555999" cy="277999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6350" cap="flat" cmpd="sng" algn="ctr">
          <a:noFill/>
          <a:prstDash val="solid"/>
          <a:miter lim="800000"/>
        </a:ln>
        <a:effectLst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600" b="1" kern="1200" dirty="0">
              <a:latin typeface="Bookman Old Style"/>
              <a:cs typeface="Bookman Old Style"/>
            </a:rPr>
            <a:t>April</a:t>
          </a:r>
        </a:p>
      </dsp:txBody>
      <dsp:txXfrm>
        <a:off x="3259783" y="1280343"/>
        <a:ext cx="528857" cy="250857"/>
      </dsp:txXfrm>
    </dsp:sp>
    <dsp:sp modelId="{5B0BD3F6-CD6E-4CC8-8480-A0E2AD908723}">
      <dsp:nvSpPr>
        <dsp:cNvPr id="0" name=""/>
        <dsp:cNvSpPr/>
      </dsp:nvSpPr>
      <dsp:spPr>
        <a:xfrm>
          <a:off x="3148738" y="1851617"/>
          <a:ext cx="555999" cy="277999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6350" cap="flat" cmpd="sng" algn="ctr">
          <a:noFill/>
          <a:prstDash val="solid"/>
          <a:miter lim="800000"/>
        </a:ln>
        <a:effectLst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600" b="1" kern="1200" dirty="0">
              <a:latin typeface="Bookman Old Style"/>
              <a:cs typeface="Bookman Old Style"/>
            </a:rPr>
            <a:t>Maj</a:t>
          </a:r>
        </a:p>
      </dsp:txBody>
      <dsp:txXfrm>
        <a:off x="3162309" y="1865188"/>
        <a:ext cx="528857" cy="250857"/>
      </dsp:txXfrm>
    </dsp:sp>
    <dsp:sp modelId="{92C1BCD0-3C57-48B8-A4E7-E46C125FE14E}">
      <dsp:nvSpPr>
        <dsp:cNvPr id="0" name=""/>
        <dsp:cNvSpPr/>
      </dsp:nvSpPr>
      <dsp:spPr>
        <a:xfrm>
          <a:off x="2687453" y="2310969"/>
          <a:ext cx="555999" cy="277999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6350" cap="flat" cmpd="sng" algn="ctr">
          <a:noFill/>
          <a:prstDash val="solid"/>
          <a:miter lim="800000"/>
        </a:ln>
        <a:effectLst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600" b="1" kern="1200" dirty="0">
              <a:latin typeface="Bookman Old Style"/>
              <a:cs typeface="Bookman Old Style"/>
            </a:rPr>
            <a:t>Juni</a:t>
          </a:r>
        </a:p>
      </dsp:txBody>
      <dsp:txXfrm>
        <a:off x="2701024" y="2324540"/>
        <a:ext cx="528857" cy="250857"/>
      </dsp:txXfrm>
    </dsp:sp>
    <dsp:sp modelId="{A74C312F-3F1B-44EA-8810-E73B3DF6B16F}">
      <dsp:nvSpPr>
        <dsp:cNvPr id="0" name=""/>
        <dsp:cNvSpPr/>
      </dsp:nvSpPr>
      <dsp:spPr>
        <a:xfrm>
          <a:off x="1930310" y="2491840"/>
          <a:ext cx="555999" cy="277999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6350" cap="flat" cmpd="sng" algn="ctr">
          <a:noFill/>
          <a:prstDash val="solid"/>
          <a:miter lim="800000"/>
        </a:ln>
        <a:effectLst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600" b="1" kern="1200" dirty="0">
              <a:latin typeface="Bookman Old Style"/>
              <a:cs typeface="Bookman Old Style"/>
            </a:rPr>
            <a:t>Juli</a:t>
          </a:r>
        </a:p>
      </dsp:txBody>
      <dsp:txXfrm>
        <a:off x="1943881" y="2505411"/>
        <a:ext cx="528857" cy="250857"/>
      </dsp:txXfrm>
    </dsp:sp>
    <dsp:sp modelId="{06F0EB29-3BE3-495E-A9C6-1700A0316F73}">
      <dsp:nvSpPr>
        <dsp:cNvPr id="0" name=""/>
        <dsp:cNvSpPr/>
      </dsp:nvSpPr>
      <dsp:spPr>
        <a:xfrm>
          <a:off x="1045723" y="2250166"/>
          <a:ext cx="555999" cy="277999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6350" cap="flat" cmpd="sng" algn="ctr">
          <a:noFill/>
          <a:prstDash val="solid"/>
          <a:miter lim="800000"/>
        </a:ln>
        <a:effectLst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600" b="1" kern="1200" dirty="0">
              <a:latin typeface="Bookman Old Style"/>
              <a:cs typeface="Bookman Old Style"/>
            </a:rPr>
            <a:t>Augusti</a:t>
          </a:r>
        </a:p>
      </dsp:txBody>
      <dsp:txXfrm>
        <a:off x="1059294" y="2263737"/>
        <a:ext cx="528857" cy="250857"/>
      </dsp:txXfrm>
    </dsp:sp>
    <dsp:sp modelId="{589D59AC-F143-418C-AF9B-24134D24B114}">
      <dsp:nvSpPr>
        <dsp:cNvPr id="0" name=""/>
        <dsp:cNvSpPr/>
      </dsp:nvSpPr>
      <dsp:spPr>
        <a:xfrm>
          <a:off x="741693" y="1763731"/>
          <a:ext cx="555999" cy="277999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6350" cap="flat" cmpd="sng" algn="ctr">
          <a:noFill/>
          <a:prstDash val="solid"/>
          <a:miter lim="800000"/>
        </a:ln>
        <a:effectLst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600" b="1" kern="1200" dirty="0">
              <a:latin typeface="Bookman Old Style"/>
              <a:cs typeface="Bookman Old Style"/>
            </a:rPr>
            <a:t>September</a:t>
          </a:r>
        </a:p>
      </dsp:txBody>
      <dsp:txXfrm>
        <a:off x="755264" y="1777302"/>
        <a:ext cx="528857" cy="250857"/>
      </dsp:txXfrm>
    </dsp:sp>
    <dsp:sp modelId="{0AB00138-3258-4F1D-8CA7-8DE19EFA2A4A}">
      <dsp:nvSpPr>
        <dsp:cNvPr id="0" name=""/>
        <dsp:cNvSpPr/>
      </dsp:nvSpPr>
      <dsp:spPr>
        <a:xfrm>
          <a:off x="650485" y="1216483"/>
          <a:ext cx="555999" cy="277999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6350" cap="flat" cmpd="sng" algn="ctr">
          <a:noFill/>
          <a:prstDash val="solid"/>
          <a:miter lim="800000"/>
        </a:ln>
        <a:effectLst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600" b="1" kern="1200" dirty="0">
              <a:latin typeface="Bookman Old Style"/>
              <a:cs typeface="Bookman Old Style"/>
            </a:rPr>
            <a:t>Oktober</a:t>
          </a:r>
        </a:p>
      </dsp:txBody>
      <dsp:txXfrm>
        <a:off x="664056" y="1230054"/>
        <a:ext cx="528857" cy="250857"/>
      </dsp:txXfrm>
    </dsp:sp>
    <dsp:sp modelId="{4C568F23-6D4D-44AF-A06A-A272906E04C6}">
      <dsp:nvSpPr>
        <dsp:cNvPr id="0" name=""/>
        <dsp:cNvSpPr/>
      </dsp:nvSpPr>
      <dsp:spPr>
        <a:xfrm>
          <a:off x="859662" y="623720"/>
          <a:ext cx="555999" cy="277999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6350" cap="flat" cmpd="sng" algn="ctr">
          <a:noFill/>
          <a:prstDash val="solid"/>
          <a:miter lim="800000"/>
        </a:ln>
        <a:effectLst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600" b="1" kern="1200" dirty="0">
              <a:latin typeface="Bookman Old Style"/>
              <a:cs typeface="Bookman Old Style"/>
            </a:rPr>
            <a:t>November</a:t>
          </a:r>
        </a:p>
      </dsp:txBody>
      <dsp:txXfrm>
        <a:off x="873233" y="637291"/>
        <a:ext cx="528857" cy="250857"/>
      </dsp:txXfrm>
    </dsp:sp>
    <dsp:sp modelId="{71E5F237-3C82-4E6F-B5E6-A0FD680BC30C}">
      <dsp:nvSpPr>
        <dsp:cNvPr id="0" name=""/>
        <dsp:cNvSpPr/>
      </dsp:nvSpPr>
      <dsp:spPr>
        <a:xfrm>
          <a:off x="1258541" y="182798"/>
          <a:ext cx="555999" cy="277999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6350" cap="flat" cmpd="sng" algn="ctr">
          <a:noFill/>
          <a:prstDash val="solid"/>
          <a:miter lim="800000"/>
        </a:ln>
        <a:effectLst/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600" b="1" kern="1200" dirty="0">
              <a:latin typeface="Bookman Old Style"/>
              <a:cs typeface="Bookman Old Style"/>
            </a:rPr>
            <a:t>December</a:t>
          </a:r>
        </a:p>
      </dsp:txBody>
      <dsp:txXfrm>
        <a:off x="1272112" y="196369"/>
        <a:ext cx="528857" cy="2508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3633"/>
          </a:xfrm>
          <a:prstGeom prst="rect">
            <a:avLst/>
          </a:prstGeom>
        </p:spPr>
        <p:txBody>
          <a:bodyPr vert="horz" lIns="91111" tIns="45555" rIns="91111" bIns="45555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59" cy="493633"/>
          </a:xfrm>
          <a:prstGeom prst="rect">
            <a:avLst/>
          </a:prstGeom>
        </p:spPr>
        <p:txBody>
          <a:bodyPr vert="horz" lIns="91111" tIns="45555" rIns="91111" bIns="45555" rtlCol="0"/>
          <a:lstStyle>
            <a:lvl1pPr algn="r">
              <a:defRPr sz="1200"/>
            </a:lvl1pPr>
          </a:lstStyle>
          <a:p>
            <a:fld id="{F53B7DD2-78D6-2747-8FCB-70E703205C59}" type="datetimeFigureOut">
              <a:rPr lang="sv-SE" smtClean="0"/>
              <a:t>2024-08-21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111" tIns="45555" rIns="91111" bIns="45555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768" y="4689515"/>
            <a:ext cx="5438140" cy="4442698"/>
          </a:xfrm>
          <a:prstGeom prst="rect">
            <a:avLst/>
          </a:prstGeom>
        </p:spPr>
        <p:txBody>
          <a:bodyPr vert="horz" lIns="91111" tIns="45555" rIns="91111" bIns="45555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377317"/>
            <a:ext cx="2945659" cy="493633"/>
          </a:xfrm>
          <a:prstGeom prst="rect">
            <a:avLst/>
          </a:prstGeom>
        </p:spPr>
        <p:txBody>
          <a:bodyPr vert="horz" lIns="91111" tIns="45555" rIns="91111" bIns="45555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0443" y="9377317"/>
            <a:ext cx="2945659" cy="493633"/>
          </a:xfrm>
          <a:prstGeom prst="rect">
            <a:avLst/>
          </a:prstGeom>
        </p:spPr>
        <p:txBody>
          <a:bodyPr vert="horz" lIns="91111" tIns="45555" rIns="91111" bIns="45555" rtlCol="0" anchor="b"/>
          <a:lstStyle>
            <a:lvl1pPr algn="r">
              <a:defRPr sz="1200"/>
            </a:lvl1pPr>
          </a:lstStyle>
          <a:p>
            <a:fld id="{7F706E29-FB24-DB44-A091-50AC8D62BEA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860496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Skyddsrond</a:t>
            </a:r>
          </a:p>
          <a:p>
            <a:r>
              <a:rPr lang="sv-SE" dirty="0"/>
              <a:t>Riskbedömning på individnivå vid </a:t>
            </a:r>
            <a:r>
              <a:rPr lang="sv-SE" dirty="0" err="1"/>
              <a:t>inflytt</a:t>
            </a:r>
            <a:r>
              <a:rPr lang="sv-SE" dirty="0"/>
              <a:t>, kartläggning av arbetsmiljö i individens hem samt vid behov.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706E29-FB24-DB44-A091-50AC8D62BEA2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579852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341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82A40-93FE-EE42-BAF6-18C46CCD7E1A}" type="datetimeFigureOut">
              <a:rPr lang="sv-SE" smtClean="0"/>
              <a:t>2024-08-21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A6494-0595-5344-BE78-239D8E7187C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64110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82A40-93FE-EE42-BAF6-18C46CCD7E1A}" type="datetimeFigureOut">
              <a:rPr lang="sv-SE" smtClean="0"/>
              <a:t>2024-08-21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A6494-0595-5344-BE78-239D8E7187C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97419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82A40-93FE-EE42-BAF6-18C46CCD7E1A}" type="datetimeFigureOut">
              <a:rPr lang="sv-SE" smtClean="0"/>
              <a:t>2024-08-21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A6494-0595-5344-BE78-239D8E7187C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19083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497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82A40-93FE-EE42-BAF6-18C46CCD7E1A}" type="datetimeFigureOut">
              <a:rPr lang="sv-SE" smtClean="0"/>
              <a:t>2024-08-21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A6494-0595-5344-BE78-239D8E7187C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46376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82A40-93FE-EE42-BAF6-18C46CCD7E1A}" type="datetimeFigureOut">
              <a:rPr lang="sv-SE" smtClean="0"/>
              <a:t>2024-08-21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A6494-0595-5344-BE78-239D8E7187C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60925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82A40-93FE-EE42-BAF6-18C46CCD7E1A}" type="datetimeFigureOut">
              <a:rPr lang="sv-SE" smtClean="0"/>
              <a:t>2024-08-21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A6494-0595-5344-BE78-239D8E7187C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11960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82A40-93FE-EE42-BAF6-18C46CCD7E1A}" type="datetimeFigureOut">
              <a:rPr lang="sv-SE" smtClean="0"/>
              <a:t>2024-08-21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A6494-0595-5344-BE78-239D8E7187C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27080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82A40-93FE-EE42-BAF6-18C46CCD7E1A}" type="datetimeFigureOut">
              <a:rPr lang="sv-SE" smtClean="0"/>
              <a:t>2024-08-21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4625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82A40-93FE-EE42-BAF6-18C46CCD7E1A}" type="datetimeFigureOut">
              <a:rPr lang="sv-SE" smtClean="0"/>
              <a:t>2024-08-21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A6494-0595-5344-BE78-239D8E7187C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67610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A82A40-93FE-EE42-BAF6-18C46CCD7E1A}" type="datetimeFigureOut">
              <a:rPr lang="sv-SE" smtClean="0"/>
              <a:t>2024-08-21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EA6494-0595-5344-BE78-239D8E7187C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50098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0" r:id="rId1"/>
    <p:sldLayoutId id="2147483901" r:id="rId2"/>
    <p:sldLayoutId id="2147483902" r:id="rId3"/>
    <p:sldLayoutId id="2147483903" r:id="rId4"/>
    <p:sldLayoutId id="2147483904" r:id="rId5"/>
    <p:sldLayoutId id="2147483905" r:id="rId6"/>
    <p:sldLayoutId id="2147483906" r:id="rId7"/>
    <p:sldLayoutId id="2147483907" r:id="rId8"/>
    <p:sldLayoutId id="2147483908" r:id="rId9"/>
    <p:sldLayoutId id="2147483909" r:id="rId10"/>
    <p:sldLayoutId id="2147483910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495095598"/>
              </p:ext>
            </p:extLst>
          </p:nvPr>
        </p:nvGraphicFramePr>
        <p:xfrm>
          <a:off x="2589237" y="2522860"/>
          <a:ext cx="4430688" cy="27698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Rektangel 6"/>
          <p:cNvSpPr/>
          <p:nvPr/>
        </p:nvSpPr>
        <p:spPr>
          <a:xfrm>
            <a:off x="0" y="149291"/>
            <a:ext cx="91439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v-SE" sz="1600" b="1" dirty="0" err="1">
                <a:solidFill>
                  <a:srgbClr val="0A4C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Årshjul</a:t>
            </a:r>
            <a:r>
              <a:rPr lang="sv-SE" sz="1600" b="1" dirty="0">
                <a:solidFill>
                  <a:srgbClr val="0A4C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Stöd och service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v-SE" sz="1600" b="1" dirty="0">
                <a:solidFill>
                  <a:srgbClr val="0A4C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Systematiskt arbetsmiljöarbete – Hot och våld</a:t>
            </a:r>
            <a:endParaRPr lang="sv-SE" sz="1200" b="1" dirty="0">
              <a:solidFill>
                <a:schemeClr val="accent1">
                  <a:lumMod val="75000"/>
                </a:schemeClr>
              </a:solidFill>
              <a:latin typeface="Bookman Old Style"/>
              <a:ea typeface="Adobe Gothic Std B" pitchFamily="34" charset="-128"/>
              <a:cs typeface="Bookman Old Style"/>
            </a:endParaRPr>
          </a:p>
        </p:txBody>
      </p:sp>
      <p:sp>
        <p:nvSpPr>
          <p:cNvPr id="15" name="Rundad rektangulär 14"/>
          <p:cNvSpPr/>
          <p:nvPr/>
        </p:nvSpPr>
        <p:spPr>
          <a:xfrm>
            <a:off x="6462913" y="894625"/>
            <a:ext cx="2438917" cy="771206"/>
          </a:xfrm>
          <a:prstGeom prst="wedgeRoundRectCallout">
            <a:avLst>
              <a:gd name="adj1" fmla="val -83082"/>
              <a:gd name="adj2" fmla="val 234870"/>
              <a:gd name="adj3" fmla="val 16667"/>
            </a:avLst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v-SE"/>
          </a:p>
        </p:txBody>
      </p:sp>
      <p:sp>
        <p:nvSpPr>
          <p:cNvPr id="16" name="Rundad rektangulär 15"/>
          <p:cNvSpPr/>
          <p:nvPr/>
        </p:nvSpPr>
        <p:spPr>
          <a:xfrm>
            <a:off x="4533900" y="894625"/>
            <a:ext cx="1789875" cy="950050"/>
          </a:xfrm>
          <a:prstGeom prst="wedgeRoundRectCallout">
            <a:avLst>
              <a:gd name="adj1" fmla="val -32696"/>
              <a:gd name="adj2" fmla="val 152239"/>
              <a:gd name="adj3" fmla="val 16667"/>
            </a:avLst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v-SE"/>
          </a:p>
        </p:txBody>
      </p:sp>
      <p:sp>
        <p:nvSpPr>
          <p:cNvPr id="17" name="Rundad rektangulär 16"/>
          <p:cNvSpPr/>
          <p:nvPr/>
        </p:nvSpPr>
        <p:spPr>
          <a:xfrm>
            <a:off x="2311472" y="1367459"/>
            <a:ext cx="1728787" cy="852332"/>
          </a:xfrm>
          <a:prstGeom prst="wedgeRoundRectCallout">
            <a:avLst>
              <a:gd name="adj1" fmla="val 48320"/>
              <a:gd name="adj2" fmla="val 96582"/>
              <a:gd name="adj3" fmla="val 16667"/>
            </a:avLst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v-SE"/>
          </a:p>
        </p:txBody>
      </p:sp>
      <p:sp>
        <p:nvSpPr>
          <p:cNvPr id="18" name="Rundad rektangulär 17"/>
          <p:cNvSpPr/>
          <p:nvPr/>
        </p:nvSpPr>
        <p:spPr>
          <a:xfrm>
            <a:off x="956953" y="2382871"/>
            <a:ext cx="1727200" cy="752452"/>
          </a:xfrm>
          <a:prstGeom prst="wedgeRoundRectCallout">
            <a:avLst>
              <a:gd name="adj1" fmla="val 89926"/>
              <a:gd name="adj2" fmla="val 69122"/>
              <a:gd name="adj3" fmla="val 16667"/>
            </a:avLst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v-SE"/>
          </a:p>
        </p:txBody>
      </p:sp>
      <p:sp>
        <p:nvSpPr>
          <p:cNvPr id="19" name="Rundad rektangulär 18"/>
          <p:cNvSpPr/>
          <p:nvPr/>
        </p:nvSpPr>
        <p:spPr>
          <a:xfrm>
            <a:off x="449262" y="3308294"/>
            <a:ext cx="1908175" cy="792933"/>
          </a:xfrm>
          <a:prstGeom prst="wedgeRoundRectCallout">
            <a:avLst>
              <a:gd name="adj1" fmla="val 91802"/>
              <a:gd name="adj2" fmla="val 11926"/>
              <a:gd name="adj3" fmla="val 16667"/>
            </a:avLst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v-SE"/>
          </a:p>
        </p:txBody>
      </p:sp>
      <p:sp>
        <p:nvSpPr>
          <p:cNvPr id="21" name="Rundad rektangulär 20"/>
          <p:cNvSpPr/>
          <p:nvPr/>
        </p:nvSpPr>
        <p:spPr>
          <a:xfrm>
            <a:off x="7021513" y="3473512"/>
            <a:ext cx="1727200" cy="800685"/>
          </a:xfrm>
          <a:prstGeom prst="wedgeRoundRectCallout">
            <a:avLst>
              <a:gd name="adj1" fmla="val -83481"/>
              <a:gd name="adj2" fmla="val 4499"/>
              <a:gd name="adj3" fmla="val 16667"/>
            </a:avLst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v-SE"/>
          </a:p>
        </p:txBody>
      </p:sp>
      <p:sp>
        <p:nvSpPr>
          <p:cNvPr id="22" name="Rundad rektangulär 21"/>
          <p:cNvSpPr/>
          <p:nvPr/>
        </p:nvSpPr>
        <p:spPr>
          <a:xfrm>
            <a:off x="779062" y="4330834"/>
            <a:ext cx="1800225" cy="815172"/>
          </a:xfrm>
          <a:prstGeom prst="wedgeRoundRectCallout">
            <a:avLst>
              <a:gd name="adj1" fmla="val 91511"/>
              <a:gd name="adj2" fmla="val -35470"/>
              <a:gd name="adj3" fmla="val 16667"/>
            </a:avLst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v-SE"/>
          </a:p>
        </p:txBody>
      </p:sp>
      <p:sp>
        <p:nvSpPr>
          <p:cNvPr id="23" name="Rundad rektangulär 22"/>
          <p:cNvSpPr/>
          <p:nvPr/>
        </p:nvSpPr>
        <p:spPr>
          <a:xfrm>
            <a:off x="6897688" y="2068571"/>
            <a:ext cx="2129354" cy="1210714"/>
          </a:xfrm>
          <a:prstGeom prst="wedgeRoundRectCallout">
            <a:avLst>
              <a:gd name="adj1" fmla="val -83339"/>
              <a:gd name="adj2" fmla="val 49021"/>
              <a:gd name="adj3" fmla="val 16667"/>
            </a:avLst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v-SE"/>
          </a:p>
        </p:txBody>
      </p:sp>
      <p:sp>
        <p:nvSpPr>
          <p:cNvPr id="26" name="Rundad rektangulär 25"/>
          <p:cNvSpPr/>
          <p:nvPr/>
        </p:nvSpPr>
        <p:spPr>
          <a:xfrm>
            <a:off x="7019925" y="4537139"/>
            <a:ext cx="1705800" cy="895550"/>
          </a:xfrm>
          <a:prstGeom prst="wedgeRoundRectCallout">
            <a:avLst>
              <a:gd name="adj1" fmla="val -92006"/>
              <a:gd name="adj2" fmla="val -46234"/>
              <a:gd name="adj3" fmla="val 16667"/>
            </a:avLst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v-SE"/>
          </a:p>
        </p:txBody>
      </p:sp>
      <p:pic>
        <p:nvPicPr>
          <p:cNvPr id="34" name="Bildobjekt 33"/>
          <p:cNvPicPr/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6731" y="3505839"/>
            <a:ext cx="1155700" cy="730885"/>
          </a:xfrm>
          <a:prstGeom prst="rect">
            <a:avLst/>
          </a:prstGeom>
          <a:extLst>
            <a:ext uri="{FAA26D3D-D897-4be2-8F04-BA451C77F1D7}">
              <ma14:placeholderFlag xmlns:wpc="http://schemas.microsoft.com/office/word/2010/wordprocessingCanvas" xmlns:mc="http://schemas.openxmlformats.org/markup-compatibility/2006" xmlns:m="http://schemas.openxmlformats.org/officeDocument/2006/math" xmlns:wp14="http://schemas.microsoft.com/office/word/2010/wordprocessingDrawing" xmlns:wp="http://schemas.openxmlformats.org/drawingml/2006/wordprocessingDrawing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ma14="http://schemas.microsoft.com/office/mac/drawingml/2011/main" xmlns:w="http://schemas.openxmlformats.org/wordprocessingml/2006/main" xmlns:w10="urn:schemas-microsoft-com:office:word" xmlns:v="urn:schemas-microsoft-com:vml" xmlns:o="urn:schemas-microsoft-com:office:office" xmlns:mv="urn:schemas-microsoft-com:mac:vml" xmlns:mo="http://schemas.microsoft.com/office/mac/office/2008/main" xmlns="" xmlns:arto="http://schemas.microsoft.com/office/word/2006/arto" xmlns:lc="http://schemas.openxmlformats.org/drawingml/2006/lockedCanvas"/>
            </a:ext>
          </a:extLst>
        </p:spPr>
      </p:pic>
      <p:sp>
        <p:nvSpPr>
          <p:cNvPr id="10" name="textruta 9">
            <a:extLst>
              <a:ext uri="{FF2B5EF4-FFF2-40B4-BE49-F238E27FC236}">
                <a16:creationId xmlns:a16="http://schemas.microsoft.com/office/drawing/2014/main" id="{56A80698-3D27-4A20-8AD3-20949DDD8251}"/>
              </a:ext>
            </a:extLst>
          </p:cNvPr>
          <p:cNvSpPr txBox="1"/>
          <p:nvPr/>
        </p:nvSpPr>
        <p:spPr>
          <a:xfrm>
            <a:off x="956954" y="2405180"/>
            <a:ext cx="16322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/>
              <a:t>Medarbetarsamtal</a:t>
            </a:r>
          </a:p>
          <a:p>
            <a:r>
              <a:rPr lang="sv-SE" sz="1200" dirty="0"/>
              <a:t>Undersökning av personalens fysiska  arbetsmiljö </a:t>
            </a:r>
            <a:endParaRPr lang="sv-SE" sz="1600" dirty="0"/>
          </a:p>
        </p:txBody>
      </p:sp>
      <p:sp>
        <p:nvSpPr>
          <p:cNvPr id="45" name="textruta 44">
            <a:extLst>
              <a:ext uri="{FF2B5EF4-FFF2-40B4-BE49-F238E27FC236}">
                <a16:creationId xmlns:a16="http://schemas.microsoft.com/office/drawing/2014/main" id="{9E6FA110-B00F-4EC9-948A-88953EC38F6B}"/>
              </a:ext>
            </a:extLst>
          </p:cNvPr>
          <p:cNvSpPr txBox="1"/>
          <p:nvPr/>
        </p:nvSpPr>
        <p:spPr>
          <a:xfrm>
            <a:off x="2357437" y="1368244"/>
            <a:ext cx="149846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/>
              <a:t>Medarbetarsamtal</a:t>
            </a:r>
          </a:p>
          <a:p>
            <a:r>
              <a:rPr lang="sv-SE" sz="1200" dirty="0"/>
              <a:t>Undersökning av personalens fysiska  arbetsmiljö. </a:t>
            </a:r>
            <a:endParaRPr lang="sv-SE" sz="1600" dirty="0"/>
          </a:p>
        </p:txBody>
      </p:sp>
      <p:sp>
        <p:nvSpPr>
          <p:cNvPr id="14" name="Rektangel: rundade hörn 13">
            <a:extLst>
              <a:ext uri="{FF2B5EF4-FFF2-40B4-BE49-F238E27FC236}">
                <a16:creationId xmlns:a16="http://schemas.microsoft.com/office/drawing/2014/main" id="{2A688F04-8C43-4140-A03E-FF0B0EE9AF78}"/>
              </a:ext>
            </a:extLst>
          </p:cNvPr>
          <p:cNvSpPr/>
          <p:nvPr/>
        </p:nvSpPr>
        <p:spPr>
          <a:xfrm>
            <a:off x="4638186" y="5461799"/>
            <a:ext cx="1911802" cy="13549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Var tredje vecka: </a:t>
            </a:r>
          </a:p>
          <a:p>
            <a:r>
              <a:rPr lang="sv-SE" sz="1200" dirty="0"/>
              <a:t>Kartläggning under personalmöte av aktuella händelser kopplat till hot och våld. Analys av tillbud &amp; avvikelser.</a:t>
            </a:r>
          </a:p>
        </p:txBody>
      </p:sp>
      <p:sp>
        <p:nvSpPr>
          <p:cNvPr id="27" name="Rundad rektangulär 21">
            <a:extLst>
              <a:ext uri="{FF2B5EF4-FFF2-40B4-BE49-F238E27FC236}">
                <a16:creationId xmlns:a16="http://schemas.microsoft.com/office/drawing/2014/main" id="{BCBF4CD0-B735-4BD5-A1FF-E90A08E1F0C6}"/>
              </a:ext>
            </a:extLst>
          </p:cNvPr>
          <p:cNvSpPr/>
          <p:nvPr/>
        </p:nvSpPr>
        <p:spPr>
          <a:xfrm>
            <a:off x="1861637" y="5277392"/>
            <a:ext cx="1800225" cy="815172"/>
          </a:xfrm>
          <a:prstGeom prst="wedgeRoundRectCallout">
            <a:avLst>
              <a:gd name="adj1" fmla="val 67995"/>
              <a:gd name="adj2" fmla="val -73899"/>
              <a:gd name="adj3" fmla="val 16667"/>
            </a:avLst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v-SE"/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748351D0-E3BA-4836-B2DB-34999FAA368A}"/>
              </a:ext>
            </a:extLst>
          </p:cNvPr>
          <p:cNvSpPr txBox="1"/>
          <p:nvPr/>
        </p:nvSpPr>
        <p:spPr>
          <a:xfrm>
            <a:off x="516731" y="3342347"/>
            <a:ext cx="19081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/>
              <a:t>Medarbetarsamtal. Undersökning av personalens fysiska arbetsmiljö. </a:t>
            </a:r>
          </a:p>
        </p:txBody>
      </p:sp>
      <p:sp>
        <p:nvSpPr>
          <p:cNvPr id="13" name="textruta 12">
            <a:extLst>
              <a:ext uri="{FF2B5EF4-FFF2-40B4-BE49-F238E27FC236}">
                <a16:creationId xmlns:a16="http://schemas.microsoft.com/office/drawing/2014/main" id="{B21EF4F9-2A33-4D85-9599-C525936B97D4}"/>
              </a:ext>
            </a:extLst>
          </p:cNvPr>
          <p:cNvSpPr txBox="1"/>
          <p:nvPr/>
        </p:nvSpPr>
        <p:spPr>
          <a:xfrm flipH="1">
            <a:off x="4533899" y="929630"/>
            <a:ext cx="17898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/>
              <a:t>Planera och skicka ut enkät för OSA. </a:t>
            </a:r>
          </a:p>
        </p:txBody>
      </p:sp>
      <p:sp>
        <p:nvSpPr>
          <p:cNvPr id="20" name="textruta 19">
            <a:extLst>
              <a:ext uri="{FF2B5EF4-FFF2-40B4-BE49-F238E27FC236}">
                <a16:creationId xmlns:a16="http://schemas.microsoft.com/office/drawing/2014/main" id="{A53DFD40-985F-4242-8EB2-1C3C3EB46C4B}"/>
              </a:ext>
            </a:extLst>
          </p:cNvPr>
          <p:cNvSpPr txBox="1"/>
          <p:nvPr/>
        </p:nvSpPr>
        <p:spPr>
          <a:xfrm>
            <a:off x="6506450" y="1000699"/>
            <a:ext cx="23518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/>
              <a:t>Analys av OSA. Handlingsplan skrivs vid behov.</a:t>
            </a:r>
          </a:p>
        </p:txBody>
      </p:sp>
      <p:sp>
        <p:nvSpPr>
          <p:cNvPr id="24" name="textruta 23">
            <a:extLst>
              <a:ext uri="{FF2B5EF4-FFF2-40B4-BE49-F238E27FC236}">
                <a16:creationId xmlns:a16="http://schemas.microsoft.com/office/drawing/2014/main" id="{C0C5346C-1ED6-4C24-A963-D67E050AE978}"/>
              </a:ext>
            </a:extLst>
          </p:cNvPr>
          <p:cNvSpPr txBox="1"/>
          <p:nvPr/>
        </p:nvSpPr>
        <p:spPr>
          <a:xfrm>
            <a:off x="6992603" y="2174480"/>
            <a:ext cx="18819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/>
              <a:t>Skyddsrond fysisk och psykosocial arbetsmiljö. </a:t>
            </a:r>
          </a:p>
        </p:txBody>
      </p:sp>
      <p:sp>
        <p:nvSpPr>
          <p:cNvPr id="28" name="textruta 27">
            <a:extLst>
              <a:ext uri="{FF2B5EF4-FFF2-40B4-BE49-F238E27FC236}">
                <a16:creationId xmlns:a16="http://schemas.microsoft.com/office/drawing/2014/main" id="{F9799C7C-EBF6-4839-B619-529E7CB337EC}"/>
              </a:ext>
            </a:extLst>
          </p:cNvPr>
          <p:cNvSpPr txBox="1"/>
          <p:nvPr/>
        </p:nvSpPr>
        <p:spPr>
          <a:xfrm>
            <a:off x="743831" y="4415254"/>
            <a:ext cx="19050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/>
              <a:t>Följa upp riskbedömningar på individnivå samt skriva handlingsplan vid behov. </a:t>
            </a:r>
          </a:p>
        </p:txBody>
      </p:sp>
    </p:spTree>
    <p:extLst>
      <p:ext uri="{BB962C8B-B14F-4D97-AF65-F5344CB8AC3E}">
        <p14:creationId xmlns:p14="http://schemas.microsoft.com/office/powerpoint/2010/main" val="1267096184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5205</TotalTime>
  <Words>118</Words>
  <Application>Microsoft Office PowerPoint</Application>
  <PresentationFormat>Bildspel på skärmen (4:3)</PresentationFormat>
  <Paragraphs>28</Paragraphs>
  <Slides>1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7" baseType="lpstr">
      <vt:lpstr>Adobe Gothic Std B</vt:lpstr>
      <vt:lpstr>Arial</vt:lpstr>
      <vt:lpstr>Bookman Old Style</vt:lpstr>
      <vt:lpstr>Calibri</vt:lpstr>
      <vt:lpstr>Calibri Light</vt:lpstr>
      <vt:lpstr>Office-tema</vt:lpstr>
      <vt:lpstr>PowerPoint-presentation</vt:lpstr>
    </vt:vector>
  </TitlesOfParts>
  <Company>Montessoriskolan Centrum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Sandra Fjordebeck</dc:creator>
  <cp:lastModifiedBy>Dahlholm, Anna</cp:lastModifiedBy>
  <cp:revision>167</cp:revision>
  <cp:lastPrinted>2024-02-16T07:38:02Z</cp:lastPrinted>
  <dcterms:created xsi:type="dcterms:W3CDTF">2014-02-28T15:30:46Z</dcterms:created>
  <dcterms:modified xsi:type="dcterms:W3CDTF">2024-08-21T07:32:40Z</dcterms:modified>
</cp:coreProperties>
</file>